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333" r:id="rId3"/>
    <p:sldId id="341" r:id="rId4"/>
    <p:sldId id="345" r:id="rId5"/>
    <p:sldId id="334" r:id="rId6"/>
    <p:sldId id="340" r:id="rId7"/>
    <p:sldId id="337" r:id="rId8"/>
    <p:sldId id="335" r:id="rId9"/>
    <p:sldId id="348" r:id="rId10"/>
    <p:sldId id="349" r:id="rId11"/>
    <p:sldId id="339" r:id="rId12"/>
    <p:sldId id="344" r:id="rId13"/>
  </p:sldIdLst>
  <p:sldSz cx="9144000" cy="5143500" type="screen16x9"/>
  <p:notesSz cx="6858000" cy="9144000"/>
  <p:embeddedFontLst>
    <p:embeddedFont>
      <p:font typeface="Adobe Fan Heiti Std B" panose="020B0700000000000000" charset="-128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Montserrat Black" panose="00000A00000000000000" pitchFamily="2" charset="0"/>
      <p:bold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jariani" initials="F" lastIdx="1" clrIdx="0">
    <p:extLst>
      <p:ext uri="{19B8F6BF-5375-455C-9EA6-DF929625EA0E}">
        <p15:presenceInfo xmlns:p15="http://schemas.microsoft.com/office/powerpoint/2012/main" userId="c0b556f1202dc2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BCAB3"/>
    <a:srgbClr val="000000"/>
    <a:srgbClr val="DEA23C"/>
    <a:srgbClr val="FFF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067775-1790-4D07-BCC4-02223EFBF6AF}">
  <a:tblStyle styleId="{42067775-1790-4D07-BCC4-02223EFBF6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7477" autoAdjust="0"/>
  </p:normalViewPr>
  <p:slideViewPr>
    <p:cSldViewPr snapToGrid="0">
      <p:cViewPr>
        <p:scale>
          <a:sx n="66" d="100"/>
          <a:sy n="66" d="100"/>
        </p:scale>
        <p:origin x="148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46eb17aa6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46eb17aa6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59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a46eb17aa6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a46eb17aa6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35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157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404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6eb17a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6eb17aa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17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84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15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APTION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/>
          <p:nvPr/>
        </p:nvSpPr>
        <p:spPr>
          <a:xfrm rot="10800000">
            <a:off x="-297734" y="-114863"/>
            <a:ext cx="1671684" cy="918013"/>
          </a:xfrm>
          <a:custGeom>
            <a:avLst/>
            <a:gdLst/>
            <a:ahLst/>
            <a:cxnLst/>
            <a:rect l="l" t="t" r="r" b="b"/>
            <a:pathLst>
              <a:path w="51643" h="28360" extrusionOk="0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7200014">
            <a:off x="8207285" y="4148923"/>
            <a:ext cx="1601609" cy="1175554"/>
          </a:xfrm>
          <a:custGeom>
            <a:avLst/>
            <a:gdLst/>
            <a:ahLst/>
            <a:cxnLst/>
            <a:rect l="l" t="t" r="r" b="b"/>
            <a:pathLst>
              <a:path w="42159" h="30944" extrusionOk="0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806938" y="3138475"/>
            <a:ext cx="674119" cy="670504"/>
          </a:xfrm>
          <a:custGeom>
            <a:avLst/>
            <a:gdLst/>
            <a:ahLst/>
            <a:cxnLst/>
            <a:rect l="l" t="t" r="r" b="b"/>
            <a:pathLst>
              <a:path w="5594" h="5564" extrusionOk="0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66175" y="297550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APTION_ONLY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/>
          <p:nvPr/>
        </p:nvSpPr>
        <p:spPr>
          <a:xfrm rot="10800000">
            <a:off x="7229478" y="4684795"/>
            <a:ext cx="1914522" cy="458705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 rot="10800000">
            <a:off x="-254150" y="-191362"/>
            <a:ext cx="1243225" cy="933175"/>
          </a:xfrm>
          <a:custGeom>
            <a:avLst/>
            <a:gdLst/>
            <a:ahLst/>
            <a:cxnLst/>
            <a:rect l="l" t="t" r="r" b="b"/>
            <a:pathLst>
              <a:path w="49729" h="37327" extrusionOk="0">
                <a:moveTo>
                  <a:pt x="8147" y="25776"/>
                </a:moveTo>
                <a:cubicBezTo>
                  <a:pt x="10457" y="24956"/>
                  <a:pt x="13040" y="24865"/>
                  <a:pt x="15381" y="24105"/>
                </a:cubicBezTo>
                <a:cubicBezTo>
                  <a:pt x="17813" y="23345"/>
                  <a:pt x="19940" y="21855"/>
                  <a:pt x="21308" y="19971"/>
                </a:cubicBezTo>
                <a:cubicBezTo>
                  <a:pt x="22281" y="18633"/>
                  <a:pt x="22889" y="17144"/>
                  <a:pt x="23375" y="15624"/>
                </a:cubicBezTo>
                <a:cubicBezTo>
                  <a:pt x="24469" y="12433"/>
                  <a:pt x="25199" y="9150"/>
                  <a:pt x="26718" y="6080"/>
                </a:cubicBezTo>
                <a:cubicBezTo>
                  <a:pt x="27722" y="4013"/>
                  <a:pt x="29211" y="2007"/>
                  <a:pt x="31551" y="1004"/>
                </a:cubicBezTo>
                <a:cubicBezTo>
                  <a:pt x="32615" y="518"/>
                  <a:pt x="33831" y="305"/>
                  <a:pt x="35047" y="244"/>
                </a:cubicBezTo>
                <a:cubicBezTo>
                  <a:pt x="40214" y="1"/>
                  <a:pt x="45351" y="2737"/>
                  <a:pt x="47631" y="6749"/>
                </a:cubicBezTo>
                <a:cubicBezTo>
                  <a:pt x="49242" y="9515"/>
                  <a:pt x="49546" y="12676"/>
                  <a:pt x="49637" y="15776"/>
                </a:cubicBezTo>
                <a:cubicBezTo>
                  <a:pt x="49728" y="18481"/>
                  <a:pt x="49698" y="21278"/>
                  <a:pt x="48603" y="23831"/>
                </a:cubicBezTo>
                <a:cubicBezTo>
                  <a:pt x="47843" y="25655"/>
                  <a:pt x="46597" y="27266"/>
                  <a:pt x="45351" y="28877"/>
                </a:cubicBezTo>
                <a:cubicBezTo>
                  <a:pt x="43740" y="30913"/>
                  <a:pt x="42038" y="32950"/>
                  <a:pt x="39667" y="34318"/>
                </a:cubicBezTo>
                <a:cubicBezTo>
                  <a:pt x="37418" y="35655"/>
                  <a:pt x="34682" y="36263"/>
                  <a:pt x="31977" y="36597"/>
                </a:cubicBezTo>
                <a:cubicBezTo>
                  <a:pt x="26080" y="37327"/>
                  <a:pt x="20031" y="36810"/>
                  <a:pt x="14135" y="35929"/>
                </a:cubicBezTo>
                <a:cubicBezTo>
                  <a:pt x="11946" y="35594"/>
                  <a:pt x="9758" y="35199"/>
                  <a:pt x="7508" y="35229"/>
                </a:cubicBezTo>
                <a:cubicBezTo>
                  <a:pt x="6505" y="35229"/>
                  <a:pt x="5472" y="35321"/>
                  <a:pt x="4499" y="35564"/>
                </a:cubicBezTo>
                <a:cubicBezTo>
                  <a:pt x="3739" y="35716"/>
                  <a:pt x="2463" y="36506"/>
                  <a:pt x="1672" y="36384"/>
                </a:cubicBezTo>
                <a:cubicBezTo>
                  <a:pt x="1" y="36111"/>
                  <a:pt x="1064" y="33679"/>
                  <a:pt x="1399" y="32707"/>
                </a:cubicBezTo>
                <a:cubicBezTo>
                  <a:pt x="2432" y="29728"/>
                  <a:pt x="4742" y="26992"/>
                  <a:pt x="8147" y="257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8622700" y="4261675"/>
            <a:ext cx="429350" cy="429350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-605050" y="4467225"/>
            <a:ext cx="1318276" cy="1318233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9030025" y="3971325"/>
            <a:ext cx="227942" cy="227942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67" r:id="rId5"/>
    <p:sldLayoutId id="2147483675" r:id="rId6"/>
    <p:sldLayoutId id="2147483676" r:id="rId7"/>
    <p:sldLayoutId id="2147483677" r:id="rId8"/>
    <p:sldLayoutId id="214748367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" Target="slide11.xm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3685333" y="4252640"/>
            <a:ext cx="4611108" cy="523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UNIVERSITAS JENDERAL ACHMAD YANI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id-ID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7" name="Google Shape;257;p35"/>
          <p:cNvGrpSpPr/>
          <p:nvPr/>
        </p:nvGrpSpPr>
        <p:grpSpPr>
          <a:xfrm>
            <a:off x="1190795" y="769332"/>
            <a:ext cx="2011660" cy="1028561"/>
            <a:chOff x="1791950" y="676699"/>
            <a:chExt cx="3230805" cy="1532909"/>
          </a:xfrm>
        </p:grpSpPr>
        <p:sp>
          <p:nvSpPr>
            <p:cNvPr id="258" name="Google Shape;258;p35"/>
            <p:cNvSpPr/>
            <p:nvPr/>
          </p:nvSpPr>
          <p:spPr>
            <a:xfrm>
              <a:off x="1791950" y="676699"/>
              <a:ext cx="2870260" cy="735100"/>
            </a:xfrm>
            <a:custGeom>
              <a:avLst/>
              <a:gdLst/>
              <a:ahLst/>
              <a:cxnLst/>
              <a:rect l="l" t="t" r="r" b="b"/>
              <a:pathLst>
                <a:path w="125861" h="29404" extrusionOk="0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35"/>
            <p:cNvSpPr/>
            <p:nvPr/>
          </p:nvSpPr>
          <p:spPr>
            <a:xfrm rot="10800000" flipH="1">
              <a:off x="4266200" y="1308576"/>
              <a:ext cx="756555" cy="901033"/>
            </a:xfrm>
            <a:custGeom>
              <a:avLst/>
              <a:gdLst/>
              <a:ahLst/>
              <a:cxnLst/>
              <a:rect l="l" t="t" r="r" b="b"/>
              <a:pathLst>
                <a:path w="9300" h="11076" extrusionOk="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 rot="10800000" flipH="1">
              <a:off x="4479904" y="1179069"/>
              <a:ext cx="329142" cy="143583"/>
            </a:xfrm>
            <a:custGeom>
              <a:avLst/>
              <a:gdLst/>
              <a:ahLst/>
              <a:cxnLst/>
              <a:rect l="l" t="t" r="r" b="b"/>
              <a:pathLst>
                <a:path w="4046" h="1765" extrusionOk="0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 rot="10800000" flipH="1">
              <a:off x="4458266" y="1431578"/>
              <a:ext cx="373478" cy="452143"/>
            </a:xfrm>
            <a:custGeom>
              <a:avLst/>
              <a:gdLst/>
              <a:ahLst/>
              <a:cxnLst/>
              <a:rect l="l" t="t" r="r" b="b"/>
              <a:pathLst>
                <a:path w="4591" h="5558" extrusionOk="0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 rot="10800000" flipH="1">
              <a:off x="4458266" y="1007503"/>
              <a:ext cx="373478" cy="227780"/>
            </a:xfrm>
            <a:custGeom>
              <a:avLst/>
              <a:gdLst/>
              <a:ahLst/>
              <a:cxnLst/>
              <a:rect l="l" t="t" r="r" b="b"/>
              <a:pathLst>
                <a:path w="4591" h="2800" extrusionOk="0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5"/>
          <p:cNvSpPr/>
          <p:nvPr/>
        </p:nvSpPr>
        <p:spPr>
          <a:xfrm rot="10800000" flipH="1">
            <a:off x="2884631" y="981201"/>
            <a:ext cx="164083" cy="81"/>
          </a:xfrm>
          <a:custGeom>
            <a:avLst/>
            <a:gdLst/>
            <a:ahLst/>
            <a:cxnLst/>
            <a:rect l="l" t="t" r="r" b="b"/>
            <a:pathLst>
              <a:path w="2017" h="1" fill="none" extrusionOk="0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w="1650" cap="flat" cmpd="sng">
            <a:solidFill>
              <a:srgbClr val="44444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35"/>
          <p:cNvGrpSpPr/>
          <p:nvPr/>
        </p:nvGrpSpPr>
        <p:grpSpPr>
          <a:xfrm flipH="1">
            <a:off x="189188" y="1045572"/>
            <a:ext cx="2054949" cy="3406484"/>
            <a:chOff x="2653224" y="645065"/>
            <a:chExt cx="1759915" cy="2706262"/>
          </a:xfrm>
        </p:grpSpPr>
        <p:sp>
          <p:nvSpPr>
            <p:cNvPr id="265" name="Google Shape;265;p35"/>
            <p:cNvSpPr/>
            <p:nvPr/>
          </p:nvSpPr>
          <p:spPr>
            <a:xfrm>
              <a:off x="2879782" y="647181"/>
              <a:ext cx="1299241" cy="1299241"/>
            </a:xfrm>
            <a:custGeom>
              <a:avLst/>
              <a:gdLst/>
              <a:ahLst/>
              <a:cxnLst/>
              <a:rect l="l" t="t" r="r" b="b"/>
              <a:pathLst>
                <a:path w="15971" h="15971" fill="none" extrusionOk="0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BCAB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871429" y="645065"/>
              <a:ext cx="541710" cy="700342"/>
            </a:xfrm>
            <a:custGeom>
              <a:avLst/>
              <a:gdLst/>
              <a:ahLst/>
              <a:cxnLst/>
              <a:rect l="l" t="t" r="r" b="b"/>
              <a:pathLst>
                <a:path w="6659" h="8609" extrusionOk="0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925364" y="708681"/>
              <a:ext cx="252592" cy="51901"/>
            </a:xfrm>
            <a:custGeom>
              <a:avLst/>
              <a:gdLst/>
              <a:ahLst/>
              <a:cxnLst/>
              <a:rect l="l" t="t" r="r" b="b"/>
              <a:pathLst>
                <a:path w="3105" h="638" fill="none" extrusionOk="0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925364" y="826313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925364" y="91051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925364" y="995764"/>
              <a:ext cx="433840" cy="31320"/>
            </a:xfrm>
            <a:custGeom>
              <a:avLst/>
              <a:gdLst/>
              <a:ahLst/>
              <a:cxnLst/>
              <a:rect l="l" t="t" r="r" b="b"/>
              <a:pathLst>
                <a:path w="5333" h="385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925364" y="107988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4222126" y="1229889"/>
              <a:ext cx="119829" cy="229895"/>
            </a:xfrm>
            <a:custGeom>
              <a:avLst/>
              <a:gdLst/>
              <a:ahLst/>
              <a:cxnLst/>
              <a:rect l="l" t="t" r="r" b="b"/>
              <a:pathLst>
                <a:path w="1473" h="2826" extrusionOk="0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4220987" y="1229889"/>
              <a:ext cx="120967" cy="104779"/>
            </a:xfrm>
            <a:custGeom>
              <a:avLst/>
              <a:gdLst/>
              <a:ahLst/>
              <a:cxnLst/>
              <a:rect l="l" t="t" r="r" b="b"/>
              <a:pathLst>
                <a:path w="1487" h="1288" extrusionOk="0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4204798" y="1152200"/>
              <a:ext cx="154402" cy="155460"/>
            </a:xfrm>
            <a:custGeom>
              <a:avLst/>
              <a:gdLst/>
              <a:ahLst/>
              <a:cxnLst/>
              <a:rect l="l" t="t" r="r" b="b"/>
              <a:pathLst>
                <a:path w="1898" h="1911" extrusionOk="0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4232864" y="1181323"/>
              <a:ext cx="98271" cy="98271"/>
            </a:xfrm>
            <a:custGeom>
              <a:avLst/>
              <a:gdLst/>
              <a:ahLst/>
              <a:cxnLst/>
              <a:rect l="l" t="t" r="r" b="b"/>
              <a:pathLst>
                <a:path w="1208" h="1208" fill="none" extrusionOk="0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187282" y="3226130"/>
              <a:ext cx="323854" cy="125198"/>
            </a:xfrm>
            <a:custGeom>
              <a:avLst/>
              <a:gdLst/>
              <a:ahLst/>
              <a:cxnLst/>
              <a:rect l="l" t="t" r="r" b="b"/>
              <a:pathLst>
                <a:path w="3981" h="1539" extrusionOk="0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19306" y="3226130"/>
              <a:ext cx="328085" cy="125198"/>
            </a:xfrm>
            <a:custGeom>
              <a:avLst/>
              <a:gdLst/>
              <a:ahLst/>
              <a:cxnLst/>
              <a:rect l="l" t="t" r="r" b="b"/>
              <a:pathLst>
                <a:path w="4033" h="1539" extrusionOk="0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273593" y="1881663"/>
              <a:ext cx="621677" cy="1367168"/>
            </a:xfrm>
            <a:custGeom>
              <a:avLst/>
              <a:gdLst/>
              <a:ahLst/>
              <a:cxnLst/>
              <a:rect l="l" t="t" r="r" b="b"/>
              <a:pathLst>
                <a:path w="7642" h="16806" extrusionOk="0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13856" y="2270108"/>
              <a:ext cx="321658" cy="81025"/>
            </a:xfrm>
            <a:custGeom>
              <a:avLst/>
              <a:gdLst/>
              <a:ahLst/>
              <a:cxnLst/>
              <a:rect l="l" t="t" r="r" b="b"/>
              <a:pathLst>
                <a:path w="3954" h="996" fill="none" extrusionOk="0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w="4300" cap="flat" cmpd="sng">
              <a:solidFill>
                <a:srgbClr val="1A226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812044" y="2154591"/>
              <a:ext cx="130648" cy="154809"/>
            </a:xfrm>
            <a:custGeom>
              <a:avLst/>
              <a:gdLst/>
              <a:ahLst/>
              <a:cxnLst/>
              <a:rect l="l" t="t" r="r" b="b"/>
              <a:pathLst>
                <a:path w="1606" h="1903" extrusionOk="0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614609" y="2342346"/>
              <a:ext cx="520152" cy="358347"/>
            </a:xfrm>
            <a:custGeom>
              <a:avLst/>
              <a:gdLst/>
              <a:ahLst/>
              <a:cxnLst/>
              <a:rect l="l" t="t" r="r" b="b"/>
              <a:pathLst>
                <a:path w="6394" h="4405" extrusionOk="0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614609" y="2342346"/>
              <a:ext cx="520152" cy="26032"/>
            </a:xfrm>
            <a:custGeom>
              <a:avLst/>
              <a:gdLst/>
              <a:ahLst/>
              <a:cxnLst/>
              <a:rect l="l" t="t" r="r" b="b"/>
              <a:pathLst>
                <a:path w="6394" h="320" extrusionOk="0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677167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665290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4042995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4031118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614609" y="2342346"/>
              <a:ext cx="520152" cy="143664"/>
            </a:xfrm>
            <a:custGeom>
              <a:avLst/>
              <a:gdLst/>
              <a:ahLst/>
              <a:cxnLst/>
              <a:rect l="l" t="t" r="r" b="b"/>
              <a:pathLst>
                <a:path w="6394" h="1766" fill="none" extrusionOk="0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273593" y="1881663"/>
              <a:ext cx="577422" cy="394954"/>
            </a:xfrm>
            <a:custGeom>
              <a:avLst/>
              <a:gdLst/>
              <a:ahLst/>
              <a:cxnLst/>
              <a:rect l="l" t="t" r="r" b="b"/>
              <a:pathLst>
                <a:path w="7098" h="4855" extrusionOk="0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2751413" y="1284800"/>
              <a:ext cx="186698" cy="134227"/>
            </a:xfrm>
            <a:custGeom>
              <a:avLst/>
              <a:gdLst/>
              <a:ahLst/>
              <a:cxnLst/>
              <a:rect l="l" t="t" r="r" b="b"/>
              <a:pathLst>
                <a:path w="2295" h="1650" extrusionOk="0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2653224" y="1140323"/>
              <a:ext cx="286027" cy="280658"/>
            </a:xfrm>
            <a:custGeom>
              <a:avLst/>
              <a:gdLst/>
              <a:ahLst/>
              <a:cxnLst/>
              <a:rect l="l" t="t" r="r" b="b"/>
              <a:pathLst>
                <a:path w="3516" h="3450" extrusionOk="0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2675839" y="1160823"/>
              <a:ext cx="77771" cy="43278"/>
            </a:xfrm>
            <a:custGeom>
              <a:avLst/>
              <a:gdLst/>
              <a:ahLst/>
              <a:cxnLst/>
              <a:rect l="l" t="t" r="r" b="b"/>
              <a:pathLst>
                <a:path w="956" h="532" fill="none" extrusionOk="0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663962" y="1175954"/>
              <a:ext cx="82082" cy="42139"/>
            </a:xfrm>
            <a:custGeom>
              <a:avLst/>
              <a:gdLst/>
              <a:ahLst/>
              <a:cxnLst/>
              <a:rect l="l" t="t" r="r" b="b"/>
              <a:pathLst>
                <a:path w="1009" h="518" fill="none" extrusionOk="0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2665020" y="1201823"/>
              <a:ext cx="75656" cy="32459"/>
            </a:xfrm>
            <a:custGeom>
              <a:avLst/>
              <a:gdLst/>
              <a:ahLst/>
              <a:cxnLst/>
              <a:rect l="l" t="t" r="r" b="b"/>
              <a:pathLst>
                <a:path w="930" h="399" fill="none" extrusionOk="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755724" y="1188888"/>
              <a:ext cx="86394" cy="47590"/>
            </a:xfrm>
            <a:custGeom>
              <a:avLst/>
              <a:gdLst/>
              <a:ahLst/>
              <a:cxnLst/>
              <a:rect l="l" t="t" r="r" b="b"/>
              <a:pathLst>
                <a:path w="1062" h="585" fill="none" extrusionOk="0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762151" y="1101519"/>
              <a:ext cx="1271175" cy="1088788"/>
            </a:xfrm>
            <a:custGeom>
              <a:avLst/>
              <a:gdLst/>
              <a:ahLst/>
              <a:cxnLst/>
              <a:rect l="l" t="t" r="r" b="b"/>
              <a:pathLst>
                <a:path w="15626" h="13384" extrusionOk="0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698806" y="1308635"/>
              <a:ext cx="101443" cy="675612"/>
            </a:xfrm>
            <a:custGeom>
              <a:avLst/>
              <a:gdLst/>
              <a:ahLst/>
              <a:cxnLst/>
              <a:rect l="l" t="t" r="r" b="b"/>
              <a:pathLst>
                <a:path w="1247" h="8305" extrusionOk="0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800167" y="1128446"/>
              <a:ext cx="126337" cy="163025"/>
            </a:xfrm>
            <a:custGeom>
              <a:avLst/>
              <a:gdLst/>
              <a:ahLst/>
              <a:cxnLst/>
              <a:rect l="l" t="t" r="r" b="b"/>
              <a:pathLst>
                <a:path w="1553" h="2004" fill="none" extrusionOk="0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36183" y="1582703"/>
              <a:ext cx="92820" cy="175960"/>
            </a:xfrm>
            <a:custGeom>
              <a:avLst/>
              <a:gdLst/>
              <a:ahLst/>
              <a:cxnLst/>
              <a:rect l="l" t="t" r="r" b="b"/>
              <a:pathLst>
                <a:path w="1141" h="2163" extrusionOk="0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024339" y="1671211"/>
              <a:ext cx="196460" cy="109660"/>
            </a:xfrm>
            <a:custGeom>
              <a:avLst/>
              <a:gdLst/>
              <a:ahLst/>
              <a:cxnLst/>
              <a:rect l="l" t="t" r="r" b="b"/>
              <a:pathLst>
                <a:path w="2415" h="1348" extrusionOk="0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091290" y="1376644"/>
              <a:ext cx="61257" cy="165710"/>
            </a:xfrm>
            <a:custGeom>
              <a:avLst/>
              <a:gdLst/>
              <a:ahLst/>
              <a:cxnLst/>
              <a:rect l="l" t="t" r="r" b="b"/>
              <a:pathLst>
                <a:path w="753" h="2037" extrusionOk="0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291978" y="1220208"/>
              <a:ext cx="81" cy="343216"/>
            </a:xfrm>
            <a:custGeom>
              <a:avLst/>
              <a:gdLst/>
              <a:ahLst/>
              <a:cxnLst/>
              <a:rect l="l" t="t" r="r" b="b"/>
              <a:pathLst>
                <a:path w="1" h="4219" fill="none" extrusionOk="0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530413" y="1634522"/>
              <a:ext cx="8704" cy="349724"/>
            </a:xfrm>
            <a:custGeom>
              <a:avLst/>
              <a:gdLst/>
              <a:ahLst/>
              <a:cxnLst/>
              <a:rect l="l" t="t" r="r" b="b"/>
              <a:pathLst>
                <a:path w="107" h="4299" fill="none" extrusionOk="0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384798" y="1101519"/>
              <a:ext cx="355093" cy="637784"/>
            </a:xfrm>
            <a:custGeom>
              <a:avLst/>
              <a:gdLst/>
              <a:ahLst/>
              <a:cxnLst/>
              <a:rect l="l" t="t" r="r" b="b"/>
              <a:pathLst>
                <a:path w="4365" h="7840" extrusionOk="0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334036" y="1739219"/>
              <a:ext cx="125279" cy="19443"/>
            </a:xfrm>
            <a:custGeom>
              <a:avLst/>
              <a:gdLst/>
              <a:ahLst/>
              <a:cxnLst/>
              <a:rect l="l" t="t" r="r" b="b"/>
              <a:pathLst>
                <a:path w="1540" h="239" fill="none" extrusionOk="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605986" y="1739219"/>
              <a:ext cx="125198" cy="19443"/>
            </a:xfrm>
            <a:custGeom>
              <a:avLst/>
              <a:gdLst/>
              <a:ahLst/>
              <a:cxnLst/>
              <a:rect l="l" t="t" r="r" b="b"/>
              <a:pathLst>
                <a:path w="1539" h="239" fill="none" extrusionOk="0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494863" y="1061576"/>
              <a:ext cx="173764" cy="573029"/>
            </a:xfrm>
            <a:custGeom>
              <a:avLst/>
              <a:gdLst/>
              <a:ahLst/>
              <a:cxnLst/>
              <a:rect l="l" t="t" r="r" b="b"/>
              <a:pathLst>
                <a:path w="2136" h="7044" extrusionOk="0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462486" y="822001"/>
              <a:ext cx="183526" cy="155460"/>
            </a:xfrm>
            <a:custGeom>
              <a:avLst/>
              <a:gdLst/>
              <a:ahLst/>
              <a:cxnLst/>
              <a:rect l="l" t="t" r="r" b="b"/>
              <a:pathLst>
                <a:path w="2256" h="1911" extrusionOk="0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463544" y="868452"/>
              <a:ext cx="180272" cy="277322"/>
            </a:xfrm>
            <a:custGeom>
              <a:avLst/>
              <a:gdLst/>
              <a:ahLst/>
              <a:cxnLst/>
              <a:rect l="l" t="t" r="r" b="b"/>
              <a:pathLst>
                <a:path w="2216" h="3409" extrusionOk="0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516421" y="992347"/>
              <a:ext cx="83872" cy="97376"/>
            </a:xfrm>
            <a:custGeom>
              <a:avLst/>
              <a:gdLst/>
              <a:ahLst/>
              <a:cxnLst/>
              <a:rect l="l" t="t" r="r" b="b"/>
              <a:pathLst>
                <a:path w="1031" h="1197" extrusionOk="0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02732" y="924502"/>
              <a:ext cx="20582" cy="10901"/>
            </a:xfrm>
            <a:custGeom>
              <a:avLst/>
              <a:gdLst/>
              <a:ahLst/>
              <a:cxnLst/>
              <a:rect l="l" t="t" r="r" b="b"/>
              <a:pathLst>
                <a:path w="253" h="134" fill="none" extrusionOk="0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3D28CE9-2A85-4490-9723-620140121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767" y="1832344"/>
            <a:ext cx="6199055" cy="2220368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effectLst/>
                <a:latin typeface="Montserrat Black" panose="00000A00000000000000" pitchFamily="2" charset="0"/>
                <a:ea typeface="Times New Roman" panose="02020603050405020304" pitchFamily="18" charset="0"/>
              </a:rPr>
              <a:t>SISTEM ABSENSI MENGGUNAKAN RADIO FREQUENCY IDENTIFICATION PADA SEKOLAH SMK CENDEKIA BATUJAJAR</a:t>
            </a:r>
            <a:endParaRPr lang="en-ID" sz="1800" dirty="0">
              <a:effectLst/>
              <a:latin typeface="Montserrat Black" panose="00000A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59" name="Gambar 8" descr="Sebuah gambar berisi makanan&#10;&#10;Deskripsi dihasilkan secara otomatis">
            <a:extLst>
              <a:ext uri="{FF2B5EF4-FFF2-40B4-BE49-F238E27FC236}">
                <a16:creationId xmlns:a16="http://schemas.microsoft.com/office/drawing/2014/main" id="{9EB86212-CF79-4378-B1B2-6ED68571E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33" y="451041"/>
            <a:ext cx="932521" cy="95999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C2151FF-BC01-48C2-877B-E30ACB90B270}"/>
              </a:ext>
            </a:extLst>
          </p:cNvPr>
          <p:cNvSpPr txBox="1"/>
          <p:nvPr/>
        </p:nvSpPr>
        <p:spPr>
          <a:xfrm>
            <a:off x="3498828" y="1694778"/>
            <a:ext cx="4842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SEMINAR KERJA PRAKTIK</a:t>
            </a:r>
            <a:endParaRPr lang="en-US" sz="1400" dirty="0"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F12C-6650-4C3E-BB2B-241CE6B9B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25" y="1999050"/>
            <a:ext cx="3553975" cy="572700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E0B0B-DDE1-4F19-9ED2-FB8F9136A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277" y="145863"/>
            <a:ext cx="4234498" cy="4851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0696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D5E66C69-FAF3-4CC9-A731-2C982C2D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729" y="3222785"/>
            <a:ext cx="4030871" cy="962159"/>
          </a:xfrm>
          <a:prstGeom prst="rect">
            <a:avLst/>
          </a:prstGeom>
        </p:spPr>
      </p:pic>
      <p:sp>
        <p:nvSpPr>
          <p:cNvPr id="70" name="Google Shape;407;p40">
            <a:extLst>
              <a:ext uri="{FF2B5EF4-FFF2-40B4-BE49-F238E27FC236}">
                <a16:creationId xmlns:a16="http://schemas.microsoft.com/office/drawing/2014/main" id="{BB5A056F-2609-4AAF-97B0-D8785BA3FD43}"/>
              </a:ext>
            </a:extLst>
          </p:cNvPr>
          <p:cNvSpPr txBox="1">
            <a:spLocks/>
          </p:cNvSpPr>
          <p:nvPr/>
        </p:nvSpPr>
        <p:spPr>
          <a:xfrm>
            <a:off x="715429" y="1882656"/>
            <a:ext cx="79494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4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4800" u="sng" dirty="0"/>
              <a:t>DEMO PROGRAM</a:t>
            </a:r>
            <a:endParaRPr lang="en-ID" sz="4800" u="sng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209BBD-15C5-4DEA-ACB6-C399A376C9E4}"/>
              </a:ext>
            </a:extLst>
          </p:cNvPr>
          <p:cNvSpPr txBox="1"/>
          <p:nvPr/>
        </p:nvSpPr>
        <p:spPr>
          <a:xfrm>
            <a:off x="1412050" y="4184944"/>
            <a:ext cx="6556227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UNIVERSITAS JENDERAL ACHMAD YANI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67337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407;p40">
            <a:extLst>
              <a:ext uri="{FF2B5EF4-FFF2-40B4-BE49-F238E27FC236}">
                <a16:creationId xmlns:a16="http://schemas.microsoft.com/office/drawing/2014/main" id="{BB5A056F-2609-4AAF-97B0-D8785BA3FD43}"/>
              </a:ext>
            </a:extLst>
          </p:cNvPr>
          <p:cNvSpPr txBox="1">
            <a:spLocks/>
          </p:cNvSpPr>
          <p:nvPr/>
        </p:nvSpPr>
        <p:spPr>
          <a:xfrm>
            <a:off x="597266" y="45292"/>
            <a:ext cx="79494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4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400" u="sng" dirty="0"/>
              <a:t>User Accepted Testing </a:t>
            </a:r>
            <a:endParaRPr lang="en-ID" sz="2400" u="sng" dirty="0"/>
          </a:p>
        </p:txBody>
      </p:sp>
      <p:sp>
        <p:nvSpPr>
          <p:cNvPr id="2" name="Arrow: Curved Left 1">
            <a:hlinkClick r:id="rId3" action="ppaction://hlinksldjump"/>
            <a:extLst>
              <a:ext uri="{FF2B5EF4-FFF2-40B4-BE49-F238E27FC236}">
                <a16:creationId xmlns:a16="http://schemas.microsoft.com/office/drawing/2014/main" id="{6A0914C1-06E8-424E-9C91-D36153A4FB4D}"/>
              </a:ext>
            </a:extLst>
          </p:cNvPr>
          <p:cNvSpPr/>
          <p:nvPr/>
        </p:nvSpPr>
        <p:spPr>
          <a:xfrm>
            <a:off x="207264" y="4792473"/>
            <a:ext cx="255890" cy="32816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88021E-FA3E-499F-B024-0E9618C27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11" y="1028699"/>
            <a:ext cx="2540426" cy="35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17037D-17B2-4CA2-B73A-103C8EEE6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58" y="1028700"/>
            <a:ext cx="2617961" cy="353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C2E97F-D6DB-4938-B173-0D1C9F003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86" y="1050704"/>
            <a:ext cx="2440487" cy="348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0B0B63-E46C-4444-8E3D-A0281D9D5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77509"/>
            <a:ext cx="2540427" cy="3436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CC15AA-7FD0-4E09-9319-EE7A80A3C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83" y="1077509"/>
            <a:ext cx="2424573" cy="3436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86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6851-3DE2-4A50-A444-140CC365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79023"/>
            <a:ext cx="7717800" cy="572700"/>
          </a:xfrm>
        </p:spPr>
        <p:txBody>
          <a:bodyPr/>
          <a:lstStyle/>
          <a:p>
            <a:r>
              <a:rPr lang="en-US" sz="1800" u="sng" dirty="0"/>
              <a:t>DIPRESENTASIKAN OLEH :</a:t>
            </a:r>
            <a:endParaRPr lang="en-ID" sz="1800" u="sng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B8E4BA-1AF9-43C5-8CF9-073EB8CB8835}"/>
              </a:ext>
            </a:extLst>
          </p:cNvPr>
          <p:cNvSpPr/>
          <p:nvPr/>
        </p:nvSpPr>
        <p:spPr>
          <a:xfrm>
            <a:off x="3696405" y="3511325"/>
            <a:ext cx="1364543" cy="1364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3C9C81-EB7D-4F6D-ABAF-6D98511683DB}"/>
              </a:ext>
            </a:extLst>
          </p:cNvPr>
          <p:cNvSpPr/>
          <p:nvPr/>
        </p:nvSpPr>
        <p:spPr>
          <a:xfrm>
            <a:off x="3064472" y="4660465"/>
            <a:ext cx="2628408" cy="30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6AB1774-6468-4478-B10A-B958AFBDFCF6}"/>
              </a:ext>
            </a:extLst>
          </p:cNvPr>
          <p:cNvSpPr txBox="1">
            <a:spLocks/>
          </p:cNvSpPr>
          <p:nvPr/>
        </p:nvSpPr>
        <p:spPr>
          <a:xfrm>
            <a:off x="713100" y="2934362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1800" u="sng" dirty="0"/>
              <a:t>DOSEN PEMBIMBING :</a:t>
            </a:r>
            <a:endParaRPr lang="en-ID" sz="1800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B77A1-B49C-45BC-B990-0353C90B96CE}"/>
              </a:ext>
            </a:extLst>
          </p:cNvPr>
          <p:cNvSpPr txBox="1"/>
          <p:nvPr/>
        </p:nvSpPr>
        <p:spPr>
          <a:xfrm>
            <a:off x="1974143" y="4683481"/>
            <a:ext cx="49332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Helvetica" panose="020B0604020202020204" pitchFamily="34" charset="0"/>
              </a:rPr>
              <a:t>PUSPITA NURUL SABRINA, </a:t>
            </a:r>
            <a:r>
              <a:rPr lang="en-US" sz="10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  <a:cs typeface="Helvetica" panose="020B0604020202020204" pitchFamily="34" charset="0"/>
              </a:rPr>
              <a:t>S.Kom</a:t>
            </a:r>
            <a:r>
              <a:rPr lang="en-US" sz="10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Helvetica" panose="020B0604020202020204" pitchFamily="34" charset="0"/>
              </a:rPr>
              <a:t>., M.T. </a:t>
            </a:r>
            <a:endParaRPr lang="id-ID" sz="1000" b="1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5384AAA-421E-4733-9911-E6B32FED1A0B}"/>
              </a:ext>
            </a:extLst>
          </p:cNvPr>
          <p:cNvSpPr/>
          <p:nvPr/>
        </p:nvSpPr>
        <p:spPr>
          <a:xfrm>
            <a:off x="6136403" y="1117600"/>
            <a:ext cx="1364543" cy="1364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DCD04B6-6AC0-49E4-878D-0E334FF6833F}"/>
              </a:ext>
            </a:extLst>
          </p:cNvPr>
          <p:cNvSpPr/>
          <p:nvPr/>
        </p:nvSpPr>
        <p:spPr>
          <a:xfrm>
            <a:off x="5873723" y="2266740"/>
            <a:ext cx="1910857" cy="30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481A6D-A8F8-4618-B429-1333D10A0711}"/>
              </a:ext>
            </a:extLst>
          </p:cNvPr>
          <p:cNvSpPr/>
          <p:nvPr/>
        </p:nvSpPr>
        <p:spPr>
          <a:xfrm>
            <a:off x="1417479" y="1127309"/>
            <a:ext cx="1364543" cy="1364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9EA9057-2CE8-4F09-86EA-AAA75822FE9B}"/>
              </a:ext>
            </a:extLst>
          </p:cNvPr>
          <p:cNvSpPr/>
          <p:nvPr/>
        </p:nvSpPr>
        <p:spPr>
          <a:xfrm>
            <a:off x="1154799" y="2276449"/>
            <a:ext cx="1910857" cy="305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2D8145-0DCD-4210-8509-A646CF902A2C}"/>
              </a:ext>
            </a:extLst>
          </p:cNvPr>
          <p:cNvSpPr/>
          <p:nvPr/>
        </p:nvSpPr>
        <p:spPr>
          <a:xfrm>
            <a:off x="1151765" y="2296195"/>
            <a:ext cx="18871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CHANIA AYU LESTARI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CB95AD-7F5D-4060-BF63-BB171946DA00}"/>
              </a:ext>
            </a:extLst>
          </p:cNvPr>
          <p:cNvSpPr/>
          <p:nvPr/>
        </p:nvSpPr>
        <p:spPr>
          <a:xfrm>
            <a:off x="5946186" y="2291027"/>
            <a:ext cx="17911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RAFI AZIIZI MUCHTAR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5156A-14ED-4901-9CE7-A1AE3B858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13"/>
          <a:stretch/>
        </p:blipFill>
        <p:spPr bwMode="auto">
          <a:xfrm>
            <a:off x="1589437" y="982229"/>
            <a:ext cx="1019946" cy="128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B52793E-9493-43D0-875D-184AC3B09B75}"/>
              </a:ext>
            </a:extLst>
          </p:cNvPr>
          <p:cNvSpPr/>
          <p:nvPr/>
        </p:nvSpPr>
        <p:spPr>
          <a:xfrm>
            <a:off x="1148083" y="2621590"/>
            <a:ext cx="1910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Mahasiswa</a:t>
            </a:r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B9946C-5556-49FE-9DAB-B1FC6443F937}"/>
              </a:ext>
            </a:extLst>
          </p:cNvPr>
          <p:cNvSpPr/>
          <p:nvPr/>
        </p:nvSpPr>
        <p:spPr>
          <a:xfrm>
            <a:off x="5873649" y="2614721"/>
            <a:ext cx="1910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1200" b="1" dirty="0" err="1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Mahasiswa</a:t>
            </a:r>
            <a:r>
              <a:rPr lang="en-US" sz="12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rPr>
              <a:t>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95B15-2A83-4E81-A6F6-F3F7628B7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967" y="1074958"/>
            <a:ext cx="889414" cy="11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7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5;p36">
            <a:extLst>
              <a:ext uri="{FF2B5EF4-FFF2-40B4-BE49-F238E27FC236}">
                <a16:creationId xmlns:a16="http://schemas.microsoft.com/office/drawing/2014/main" id="{C2787596-8436-4448-850D-80CD3698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371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LATAR BELAKANG</a:t>
            </a:r>
            <a:r>
              <a:rPr lang="id-ID" sz="2400" dirty="0"/>
              <a:t> (2)</a:t>
            </a:r>
            <a:endParaRPr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7F6E26-9DE9-4D25-884B-560B8FF9E60C}"/>
              </a:ext>
            </a:extLst>
          </p:cNvPr>
          <p:cNvSpPr/>
          <p:nvPr/>
        </p:nvSpPr>
        <p:spPr>
          <a:xfrm>
            <a:off x="235703" y="1061147"/>
            <a:ext cx="4818976" cy="3905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492EB64-EAB5-410B-8B97-888731BAF699}"/>
              </a:ext>
            </a:extLst>
          </p:cNvPr>
          <p:cNvCxnSpPr>
            <a:cxnSpLocks/>
            <a:stCxn id="24" idx="2"/>
            <a:endCxn id="2052" idx="1"/>
          </p:cNvCxnSpPr>
          <p:nvPr/>
        </p:nvCxnSpPr>
        <p:spPr>
          <a:xfrm rot="10800000" flipH="1" flipV="1">
            <a:off x="654720" y="1837653"/>
            <a:ext cx="275240" cy="1983621"/>
          </a:xfrm>
          <a:prstGeom prst="curvedConnector3">
            <a:avLst>
              <a:gd name="adj1" fmla="val -830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FCBEA43-2C9D-47E2-A4B8-C715D35303C0}"/>
              </a:ext>
            </a:extLst>
          </p:cNvPr>
          <p:cNvCxnSpPr>
            <a:cxnSpLocks/>
            <a:stCxn id="2052" idx="3"/>
            <a:endCxn id="9" idx="3"/>
          </p:cNvCxnSpPr>
          <p:nvPr/>
        </p:nvCxnSpPr>
        <p:spPr>
          <a:xfrm flipV="1">
            <a:off x="2264515" y="3249993"/>
            <a:ext cx="1159799" cy="57128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ED0FF94-79C8-4D20-985F-73F6D47E0A2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650111" y="2742252"/>
            <a:ext cx="2030089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411;p40">
            <a:extLst>
              <a:ext uri="{FF2B5EF4-FFF2-40B4-BE49-F238E27FC236}">
                <a16:creationId xmlns:a16="http://schemas.microsoft.com/office/drawing/2014/main" id="{AED54395-ACDC-4253-9DB6-685D5E1F0C53}"/>
              </a:ext>
            </a:extLst>
          </p:cNvPr>
          <p:cNvSpPr txBox="1"/>
          <p:nvPr/>
        </p:nvSpPr>
        <p:spPr>
          <a:xfrm>
            <a:off x="2997239" y="3500538"/>
            <a:ext cx="2210381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sistem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manual</a:t>
            </a:r>
            <a:endParaRPr lang="id-ID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BCDD57-6995-4910-814E-EFF13C6DDF8B}"/>
              </a:ext>
            </a:extLst>
          </p:cNvPr>
          <p:cNvGrpSpPr/>
          <p:nvPr/>
        </p:nvGrpSpPr>
        <p:grpSpPr>
          <a:xfrm>
            <a:off x="654720" y="1119598"/>
            <a:ext cx="1423552" cy="1436111"/>
            <a:chOff x="642771" y="1117902"/>
            <a:chExt cx="1423552" cy="143611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760C5E-4BB0-47F4-9C86-AE7603467488}"/>
                </a:ext>
              </a:extLst>
            </p:cNvPr>
            <p:cNvSpPr/>
            <p:nvPr/>
          </p:nvSpPr>
          <p:spPr>
            <a:xfrm>
              <a:off x="642771" y="1117902"/>
              <a:ext cx="1423552" cy="143611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A260B30-7337-43F5-8FE9-6D1B1EC82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992" y="1157579"/>
              <a:ext cx="1354200" cy="135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Google Shape;865;p51">
            <a:extLst>
              <a:ext uri="{FF2B5EF4-FFF2-40B4-BE49-F238E27FC236}">
                <a16:creationId xmlns:a16="http://schemas.microsoft.com/office/drawing/2014/main" id="{8491B3CB-D767-4ABD-BDE4-D2D6AB6C85E2}"/>
              </a:ext>
            </a:extLst>
          </p:cNvPr>
          <p:cNvSpPr txBox="1"/>
          <p:nvPr/>
        </p:nvSpPr>
        <p:spPr>
          <a:xfrm>
            <a:off x="430882" y="2479738"/>
            <a:ext cx="1982709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Teknologi</a:t>
            </a: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3D3BC4A-E7A7-44B3-B3D5-0691631EC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3" t="13527" r="23967" b="13399"/>
          <a:stretch/>
        </p:blipFill>
        <p:spPr bwMode="auto">
          <a:xfrm>
            <a:off x="929960" y="2877203"/>
            <a:ext cx="1334555" cy="188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411;p40">
            <a:extLst>
              <a:ext uri="{FF2B5EF4-FFF2-40B4-BE49-F238E27FC236}">
                <a16:creationId xmlns:a16="http://schemas.microsoft.com/office/drawing/2014/main" id="{05C9D8AD-F6EE-4A2F-B224-4233EC79D6E5}"/>
              </a:ext>
            </a:extLst>
          </p:cNvPr>
          <p:cNvSpPr txBox="1"/>
          <p:nvPr/>
        </p:nvSpPr>
        <p:spPr>
          <a:xfrm>
            <a:off x="283045" y="4626623"/>
            <a:ext cx="2575883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Sistem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absensi</a:t>
            </a:r>
            <a:endParaRPr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3250DC-7529-4370-82F4-36DFCA9892D1}"/>
              </a:ext>
            </a:extLst>
          </p:cNvPr>
          <p:cNvGrpSpPr/>
          <p:nvPr/>
        </p:nvGrpSpPr>
        <p:grpSpPr>
          <a:xfrm>
            <a:off x="3214000" y="2024196"/>
            <a:ext cx="1436111" cy="1489071"/>
            <a:chOff x="3214000" y="2024196"/>
            <a:chExt cx="1436111" cy="148907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B524FF-7AD3-42FC-AFAA-E59127B5ED0D}"/>
                </a:ext>
              </a:extLst>
            </p:cNvPr>
            <p:cNvSpPr/>
            <p:nvPr/>
          </p:nvSpPr>
          <p:spPr>
            <a:xfrm>
              <a:off x="3214000" y="2024196"/>
              <a:ext cx="1436111" cy="143611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FC5A898-F0A8-4B18-B34A-476CF04E23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99" t="31299" r="28655" b="47264"/>
            <a:stretch/>
          </p:blipFill>
          <p:spPr bwMode="auto">
            <a:xfrm>
              <a:off x="3272392" y="2064427"/>
              <a:ext cx="1334555" cy="1448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16E4DB-EB2C-4A59-AAEC-BA4AA001B1AE}"/>
              </a:ext>
            </a:extLst>
          </p:cNvPr>
          <p:cNvGrpSpPr/>
          <p:nvPr/>
        </p:nvGrpSpPr>
        <p:grpSpPr>
          <a:xfrm>
            <a:off x="6772281" y="1948364"/>
            <a:ext cx="1640957" cy="1699822"/>
            <a:chOff x="6772281" y="1948364"/>
            <a:chExt cx="1640957" cy="169982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0482D3-7BD6-4DBD-BF9F-DCDDEB164AF6}"/>
                </a:ext>
              </a:extLst>
            </p:cNvPr>
            <p:cNvSpPr/>
            <p:nvPr/>
          </p:nvSpPr>
          <p:spPr>
            <a:xfrm>
              <a:off x="6772281" y="1948364"/>
              <a:ext cx="1640957" cy="161317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900D2D96-BCD0-469F-94CD-B84DA1454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281" y="2007229"/>
              <a:ext cx="1640957" cy="1640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Google Shape;411;p40">
            <a:extLst>
              <a:ext uri="{FF2B5EF4-FFF2-40B4-BE49-F238E27FC236}">
                <a16:creationId xmlns:a16="http://schemas.microsoft.com/office/drawing/2014/main" id="{F62B007D-F958-42C8-8158-05978B8BEE86}"/>
              </a:ext>
            </a:extLst>
          </p:cNvPr>
          <p:cNvSpPr txBox="1"/>
          <p:nvPr/>
        </p:nvSpPr>
        <p:spPr>
          <a:xfrm>
            <a:off x="6530338" y="3625959"/>
            <a:ext cx="2210381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Sistem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Absensi </a:t>
            </a:r>
            <a:r>
              <a:rPr lang="en-US" b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Menggunakan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RFID</a:t>
            </a:r>
            <a:endParaRPr lang="id-ID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052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7" grpId="0"/>
      <p:bldP spid="40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5;p36">
            <a:extLst>
              <a:ext uri="{FF2B5EF4-FFF2-40B4-BE49-F238E27FC236}">
                <a16:creationId xmlns:a16="http://schemas.microsoft.com/office/drawing/2014/main" id="{C2787596-8436-4448-850D-80CD3698AF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1112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IDENTIFIKASI MASALAH</a:t>
            </a:r>
            <a:endParaRPr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B50081-EEBA-441C-AFAE-9724DD3B48C3}"/>
              </a:ext>
            </a:extLst>
          </p:cNvPr>
          <p:cNvGrpSpPr/>
          <p:nvPr/>
        </p:nvGrpSpPr>
        <p:grpSpPr>
          <a:xfrm>
            <a:off x="1308101" y="1422940"/>
            <a:ext cx="2730499" cy="2324100"/>
            <a:chOff x="342901" y="1409700"/>
            <a:chExt cx="2730499" cy="232410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04D9E2E-936E-451D-98E8-DDE08636EACB}"/>
                </a:ext>
              </a:extLst>
            </p:cNvPr>
            <p:cNvSpPr/>
            <p:nvPr/>
          </p:nvSpPr>
          <p:spPr>
            <a:xfrm>
              <a:off x="939800" y="1409700"/>
              <a:ext cx="2133600" cy="2324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AB90A2-DAD4-4C02-BB43-0F0E886FAEF8}"/>
                </a:ext>
              </a:extLst>
            </p:cNvPr>
            <p:cNvSpPr txBox="1"/>
            <p:nvPr/>
          </p:nvSpPr>
          <p:spPr>
            <a:xfrm>
              <a:off x="342901" y="1548841"/>
              <a:ext cx="2616200" cy="19924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622300" lvl="0" algn="ctr">
                <a:lnSpc>
                  <a:spcPct val="150000"/>
                </a:lnSpc>
              </a:pP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Rekapitulasi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Absen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yang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dilakukan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masih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secara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konvensional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sehingga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membutuhkan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waktu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yang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cukup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lama</a:t>
              </a:r>
              <a:r>
                <a:rPr lang="en-US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ID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AEC398-288F-4DD1-98BE-550E555224AE}"/>
              </a:ext>
            </a:extLst>
          </p:cNvPr>
          <p:cNvGrpSpPr/>
          <p:nvPr/>
        </p:nvGrpSpPr>
        <p:grpSpPr>
          <a:xfrm>
            <a:off x="5524500" y="1422940"/>
            <a:ext cx="2133600" cy="2324100"/>
            <a:chOff x="6070600" y="1382993"/>
            <a:chExt cx="2133600" cy="23241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136A2F-5A2F-4BCD-9253-267D50CBD424}"/>
                </a:ext>
              </a:extLst>
            </p:cNvPr>
            <p:cNvSpPr/>
            <p:nvPr/>
          </p:nvSpPr>
          <p:spPr>
            <a:xfrm>
              <a:off x="6070600" y="1382993"/>
              <a:ext cx="2133600" cy="2324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324A6B-E62D-4202-8512-7E0D687F639B}"/>
                </a:ext>
              </a:extLst>
            </p:cNvPr>
            <p:cNvSpPr txBox="1"/>
            <p:nvPr/>
          </p:nvSpPr>
          <p:spPr>
            <a:xfrm>
              <a:off x="6070600" y="1548841"/>
              <a:ext cx="2133600" cy="2072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Kurang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efektifnya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dalam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melakukan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proses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absen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karena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petugas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piket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perlu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melakukan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keliling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pada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setiap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kelas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untuk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absensi</a:t>
              </a:r>
              <a:r>
                <a:rPr lang="en-US" dirty="0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dirty="0" err="1">
                  <a:solidFill>
                    <a:srgbClr val="FFFFFF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ulang</a:t>
              </a:r>
              <a:r>
                <a:rPr lang="en-US" sz="1800" dirty="0"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.</a:t>
              </a:r>
              <a:endParaRPr lang="en-ID" sz="1800" dirty="0"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9EB5066-64FE-4208-B001-0867DB634F3A}"/>
              </a:ext>
            </a:extLst>
          </p:cNvPr>
          <p:cNvSpPr/>
          <p:nvPr/>
        </p:nvSpPr>
        <p:spPr>
          <a:xfrm>
            <a:off x="2781300" y="1231900"/>
            <a:ext cx="381000" cy="33018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5A100D-081B-495C-818E-2DA081A07F8D}"/>
              </a:ext>
            </a:extLst>
          </p:cNvPr>
          <p:cNvSpPr/>
          <p:nvPr/>
        </p:nvSpPr>
        <p:spPr>
          <a:xfrm>
            <a:off x="6400800" y="1231900"/>
            <a:ext cx="381000" cy="33018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90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8645-543D-4469-A665-341E1673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0"/>
            <a:ext cx="7717800" cy="572700"/>
          </a:xfrm>
        </p:spPr>
        <p:txBody>
          <a:bodyPr/>
          <a:lstStyle/>
          <a:p>
            <a:r>
              <a:rPr lang="en-US" sz="2400" dirty="0"/>
              <a:t>BATASAN MASALAH</a:t>
            </a:r>
            <a:endParaRPr lang="en-ID" sz="2400" dirty="0"/>
          </a:p>
        </p:txBody>
      </p:sp>
      <p:sp>
        <p:nvSpPr>
          <p:cNvPr id="3" name="Google Shape;922;p54">
            <a:extLst>
              <a:ext uri="{FF2B5EF4-FFF2-40B4-BE49-F238E27FC236}">
                <a16:creationId xmlns:a16="http://schemas.microsoft.com/office/drawing/2014/main" id="{F94BC05D-0416-4FA4-B9C2-9D29A0A779EC}"/>
              </a:ext>
            </a:extLst>
          </p:cNvPr>
          <p:cNvSpPr/>
          <p:nvPr/>
        </p:nvSpPr>
        <p:spPr>
          <a:xfrm>
            <a:off x="1250546" y="927590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22300" lvl="0" algn="just">
              <a:lnSpc>
                <a:spcPct val="150000"/>
              </a:lnSpc>
            </a:pP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tidak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mengatasi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kecurangan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melakukan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absensi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harian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dirty="0">
              <a:solidFill>
                <a:srgbClr val="FFFFFF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F7DC698-55FD-491D-917F-87592D84B268}"/>
              </a:ext>
            </a:extLst>
          </p:cNvPr>
          <p:cNvSpPr/>
          <p:nvPr/>
        </p:nvSpPr>
        <p:spPr>
          <a:xfrm>
            <a:off x="1463322" y="976873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Google Shape;922;p54">
            <a:extLst>
              <a:ext uri="{FF2B5EF4-FFF2-40B4-BE49-F238E27FC236}">
                <a16:creationId xmlns:a16="http://schemas.microsoft.com/office/drawing/2014/main" id="{2CAAAB27-81E1-40B9-B0CD-A688E18BA4C4}"/>
              </a:ext>
            </a:extLst>
          </p:cNvPr>
          <p:cNvSpPr/>
          <p:nvPr/>
        </p:nvSpPr>
        <p:spPr>
          <a:xfrm>
            <a:off x="1250546" y="1713030"/>
            <a:ext cx="6410379" cy="59738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1825"/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tidak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memberikan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bukti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fisik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kehadiran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setiap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absen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siswa</a:t>
            </a:r>
            <a:endParaRPr lang="en-ID" dirty="0">
              <a:solidFill>
                <a:srgbClr val="FFFFFF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9DA8B4-74C1-4F41-BF6F-DC1847EC538E}"/>
              </a:ext>
            </a:extLst>
          </p:cNvPr>
          <p:cNvSpPr/>
          <p:nvPr/>
        </p:nvSpPr>
        <p:spPr>
          <a:xfrm>
            <a:off x="1463322" y="1769284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922;p54">
            <a:extLst>
              <a:ext uri="{FF2B5EF4-FFF2-40B4-BE49-F238E27FC236}">
                <a16:creationId xmlns:a16="http://schemas.microsoft.com/office/drawing/2014/main" id="{8C19585C-B7C7-4024-9A35-53BDA358DB70}"/>
              </a:ext>
            </a:extLst>
          </p:cNvPr>
          <p:cNvSpPr/>
          <p:nvPr/>
        </p:nvSpPr>
        <p:spPr>
          <a:xfrm>
            <a:off x="1250546" y="2554455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223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tidak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membahas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mengenai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keamanan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jaringan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dirty="0">
              <a:solidFill>
                <a:srgbClr val="FFFFFF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91DCDE-3742-4458-B7A7-96E1555812C0}"/>
              </a:ext>
            </a:extLst>
          </p:cNvPr>
          <p:cNvSpPr/>
          <p:nvPr/>
        </p:nvSpPr>
        <p:spPr>
          <a:xfrm>
            <a:off x="1463322" y="2603738"/>
            <a:ext cx="474134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Google Shape;922;p54">
            <a:extLst>
              <a:ext uri="{FF2B5EF4-FFF2-40B4-BE49-F238E27FC236}">
                <a16:creationId xmlns:a16="http://schemas.microsoft.com/office/drawing/2014/main" id="{8BC6B3BE-7F37-4E38-9320-23CDCD927789}"/>
              </a:ext>
            </a:extLst>
          </p:cNvPr>
          <p:cNvSpPr/>
          <p:nvPr/>
        </p:nvSpPr>
        <p:spPr>
          <a:xfrm>
            <a:off x="1250546" y="3390930"/>
            <a:ext cx="6410379" cy="57270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223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tidak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mengatasi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perbaharuan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perpindahan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kelas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jika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semester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sudah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mulai</a:t>
            </a:r>
            <a:r>
              <a:rPr lang="en-US" dirty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dirty="0">
              <a:solidFill>
                <a:srgbClr val="FFFFFF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1694C6-489D-4DE9-82A3-EF782B208A00}"/>
              </a:ext>
            </a:extLst>
          </p:cNvPr>
          <p:cNvSpPr/>
          <p:nvPr/>
        </p:nvSpPr>
        <p:spPr>
          <a:xfrm>
            <a:off x="1439616" y="3440213"/>
            <a:ext cx="521547" cy="47413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57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656893" y="151472"/>
            <a:ext cx="794946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TUJUAN DAN MAKSUD</a:t>
            </a:r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72F2C4-7611-46DF-B717-8FF6A9C2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27" y="1260229"/>
            <a:ext cx="516390" cy="6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60A3BD3-A04A-426C-881E-EA5D7F24938D}"/>
              </a:ext>
            </a:extLst>
          </p:cNvPr>
          <p:cNvSpPr txBox="1"/>
          <p:nvPr/>
        </p:nvSpPr>
        <p:spPr>
          <a:xfrm>
            <a:off x="1413970" y="1052319"/>
            <a:ext cx="7192391" cy="102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membangun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agar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mempermudah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rekapitulasi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waktu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singkat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sekolah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SMK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Cendekia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Batujajar</a:t>
            </a:r>
            <a:endParaRPr lang="en-ID" sz="18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9C24411-11A9-4E89-A708-E756C616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16561"/>
          <a:stretch/>
        </p:blipFill>
        <p:spPr bwMode="auto">
          <a:xfrm>
            <a:off x="514695" y="2248584"/>
            <a:ext cx="79525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D8228E2-CBB0-41D5-998E-89A09C1D0693}"/>
              </a:ext>
            </a:extLst>
          </p:cNvPr>
          <p:cNvSpPr txBox="1"/>
          <p:nvPr/>
        </p:nvSpPr>
        <p:spPr>
          <a:xfrm>
            <a:off x="1413969" y="2093485"/>
            <a:ext cx="7192391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kemudahan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Guru BK dan Bagian IT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mengatasi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keefektifan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keefisienan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rekapitulasi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periode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tertentu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Membantu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siswa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mandiri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mudah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lphaL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Membantu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kepala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sekolah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absensi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siswa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 time.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79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739814" y="-38825"/>
            <a:ext cx="794946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KERJA PRAKTIK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FFD573-7FD9-499D-AEB5-0996F43F95CA}"/>
              </a:ext>
            </a:extLst>
          </p:cNvPr>
          <p:cNvSpPr/>
          <p:nvPr/>
        </p:nvSpPr>
        <p:spPr>
          <a:xfrm>
            <a:off x="1841500" y="590022"/>
            <a:ext cx="5486400" cy="447928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3A3813-F2DD-4F40-9CD6-12606A3AED79}"/>
              </a:ext>
            </a:extLst>
          </p:cNvPr>
          <p:cNvSpPr/>
          <p:nvPr/>
        </p:nvSpPr>
        <p:spPr>
          <a:xfrm>
            <a:off x="1968499" y="754744"/>
            <a:ext cx="5194301" cy="41862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9" name="Google Shape;433;p40">
            <a:extLst>
              <a:ext uri="{FF2B5EF4-FFF2-40B4-BE49-F238E27FC236}">
                <a16:creationId xmlns:a16="http://schemas.microsoft.com/office/drawing/2014/main" id="{0D0892BC-040D-4637-A0BF-2F8F5BF2C155}"/>
              </a:ext>
            </a:extLst>
          </p:cNvPr>
          <p:cNvGrpSpPr/>
          <p:nvPr/>
        </p:nvGrpSpPr>
        <p:grpSpPr>
          <a:xfrm>
            <a:off x="5241713" y="4462006"/>
            <a:ext cx="320046" cy="274318"/>
            <a:chOff x="889275" y="861850"/>
            <a:chExt cx="487950" cy="424575"/>
          </a:xfrm>
        </p:grpSpPr>
        <p:sp>
          <p:nvSpPr>
            <p:cNvPr id="60" name="Google Shape;434;p40">
              <a:extLst>
                <a:ext uri="{FF2B5EF4-FFF2-40B4-BE49-F238E27FC236}">
                  <a16:creationId xmlns:a16="http://schemas.microsoft.com/office/drawing/2014/main" id="{87801DF9-D653-4374-81F1-98575F78ACD2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435;p40">
              <a:extLst>
                <a:ext uri="{FF2B5EF4-FFF2-40B4-BE49-F238E27FC236}">
                  <a16:creationId xmlns:a16="http://schemas.microsoft.com/office/drawing/2014/main" id="{84733173-9AA3-4DB6-A079-3136ED5EA37A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436;p40">
              <a:extLst>
                <a:ext uri="{FF2B5EF4-FFF2-40B4-BE49-F238E27FC236}">
                  <a16:creationId xmlns:a16="http://schemas.microsoft.com/office/drawing/2014/main" id="{32BC89E2-402C-4C48-95B4-7CA448C1FE2D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437;p40">
              <a:extLst>
                <a:ext uri="{FF2B5EF4-FFF2-40B4-BE49-F238E27FC236}">
                  <a16:creationId xmlns:a16="http://schemas.microsoft.com/office/drawing/2014/main" id="{4DC5614F-1916-420B-B12D-E57ED210ED92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EC3267F4-2AE3-4F61-B440-3FB16A4BCECF}"/>
              </a:ext>
            </a:extLst>
          </p:cNvPr>
          <p:cNvSpPr/>
          <p:nvPr/>
        </p:nvSpPr>
        <p:spPr>
          <a:xfrm>
            <a:off x="3059698" y="1416087"/>
            <a:ext cx="3878028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ED1152F-94F4-4DB7-B54E-7726FC115BA1}"/>
              </a:ext>
            </a:extLst>
          </p:cNvPr>
          <p:cNvSpPr/>
          <p:nvPr/>
        </p:nvSpPr>
        <p:spPr>
          <a:xfrm>
            <a:off x="3061620" y="1416087"/>
            <a:ext cx="1940831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Studi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Pustaka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2799C3-6D6D-430D-9BF5-D6CB788D19B3}"/>
              </a:ext>
            </a:extLst>
          </p:cNvPr>
          <p:cNvSpPr txBox="1"/>
          <p:nvPr/>
        </p:nvSpPr>
        <p:spPr>
          <a:xfrm>
            <a:off x="5358776" y="1492351"/>
            <a:ext cx="1241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634F560-4BBF-4F9E-A5E4-45BC5F5CA65A}"/>
              </a:ext>
            </a:extLst>
          </p:cNvPr>
          <p:cNvSpPr/>
          <p:nvPr/>
        </p:nvSpPr>
        <p:spPr>
          <a:xfrm>
            <a:off x="3059697" y="2195937"/>
            <a:ext cx="387802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CDBB0BF-AB9F-4BC4-A850-2F18EB57B6EB}"/>
              </a:ext>
            </a:extLst>
          </p:cNvPr>
          <p:cNvSpPr/>
          <p:nvPr/>
        </p:nvSpPr>
        <p:spPr>
          <a:xfrm>
            <a:off x="3061620" y="2195937"/>
            <a:ext cx="1940831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Observasi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916CF3-2DEF-44BE-BE4D-A0DEE23F4BAD}"/>
              </a:ext>
            </a:extLst>
          </p:cNvPr>
          <p:cNvSpPr txBox="1"/>
          <p:nvPr/>
        </p:nvSpPr>
        <p:spPr>
          <a:xfrm>
            <a:off x="5462264" y="2297621"/>
            <a:ext cx="1077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59F7DA-C1DF-4DA4-89DC-72844212EB0B}"/>
              </a:ext>
            </a:extLst>
          </p:cNvPr>
          <p:cNvSpPr/>
          <p:nvPr/>
        </p:nvSpPr>
        <p:spPr>
          <a:xfrm>
            <a:off x="3057776" y="2921570"/>
            <a:ext cx="387802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6F07473-A694-453A-8025-DB0299ACEB7C}"/>
              </a:ext>
            </a:extLst>
          </p:cNvPr>
          <p:cNvSpPr/>
          <p:nvPr/>
        </p:nvSpPr>
        <p:spPr>
          <a:xfrm>
            <a:off x="3059699" y="2921570"/>
            <a:ext cx="1940831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Wawancara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D2CCCA-1CA5-4073-B465-6FE62AA07F7D}"/>
              </a:ext>
            </a:extLst>
          </p:cNvPr>
          <p:cNvSpPr txBox="1"/>
          <p:nvPr/>
        </p:nvSpPr>
        <p:spPr>
          <a:xfrm>
            <a:off x="5492410" y="3038076"/>
            <a:ext cx="1033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C6F2FB7-E561-4B21-8EB2-91951E365ACF}"/>
              </a:ext>
            </a:extLst>
          </p:cNvPr>
          <p:cNvSpPr/>
          <p:nvPr/>
        </p:nvSpPr>
        <p:spPr>
          <a:xfrm>
            <a:off x="2220867" y="1416087"/>
            <a:ext cx="673731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F1A32B4-CD89-4B4F-9E4A-BFB83F250800}"/>
              </a:ext>
            </a:extLst>
          </p:cNvPr>
          <p:cNvSpPr/>
          <p:nvPr/>
        </p:nvSpPr>
        <p:spPr>
          <a:xfrm>
            <a:off x="2222123" y="2189097"/>
            <a:ext cx="672474" cy="572700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CE2D76C-3826-456D-AB2F-856F18BB22F9}"/>
              </a:ext>
            </a:extLst>
          </p:cNvPr>
          <p:cNvSpPr/>
          <p:nvPr/>
        </p:nvSpPr>
        <p:spPr>
          <a:xfrm>
            <a:off x="2220866" y="2899796"/>
            <a:ext cx="67181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E0FD754-251E-42C3-95F1-667C1F3B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945" y="1388300"/>
            <a:ext cx="515986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61C1D10D-8D1B-4328-9F3F-7E10BB77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325" y="2153509"/>
            <a:ext cx="515986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>
            <a:extLst>
              <a:ext uri="{FF2B5EF4-FFF2-40B4-BE49-F238E27FC236}">
                <a16:creationId xmlns:a16="http://schemas.microsoft.com/office/drawing/2014/main" id="{6109A54E-E9EA-4E42-86EA-72B7C0E54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86" y="2887744"/>
            <a:ext cx="515986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>
            <a:extLst>
              <a:ext uri="{FF2B5EF4-FFF2-40B4-BE49-F238E27FC236}">
                <a16:creationId xmlns:a16="http://schemas.microsoft.com/office/drawing/2014/main" id="{4068C42B-53D1-4238-9F29-B993B753A3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4300" y="2622550"/>
            <a:ext cx="21384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1A3BB9-9B0B-4076-9691-CAEA18D82804}"/>
              </a:ext>
            </a:extLst>
          </p:cNvPr>
          <p:cNvSpPr/>
          <p:nvPr/>
        </p:nvSpPr>
        <p:spPr>
          <a:xfrm>
            <a:off x="4083258" y="894868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79B489-857D-411F-915E-DB70C63A136E}"/>
              </a:ext>
            </a:extLst>
          </p:cNvPr>
          <p:cNvSpPr/>
          <p:nvPr/>
        </p:nvSpPr>
        <p:spPr>
          <a:xfrm>
            <a:off x="4397829" y="896301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E4337C0-0C35-4477-9383-C4871276CD5F}"/>
              </a:ext>
            </a:extLst>
          </p:cNvPr>
          <p:cNvSpPr/>
          <p:nvPr/>
        </p:nvSpPr>
        <p:spPr>
          <a:xfrm>
            <a:off x="4714548" y="889399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EEADDB4-F818-4649-8DD5-1CE7B5A97B53}"/>
              </a:ext>
            </a:extLst>
          </p:cNvPr>
          <p:cNvSpPr/>
          <p:nvPr/>
        </p:nvSpPr>
        <p:spPr>
          <a:xfrm>
            <a:off x="4995430" y="896630"/>
            <a:ext cx="188686" cy="1886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D8E320-986A-4241-A9D5-98E566AA3406}"/>
              </a:ext>
            </a:extLst>
          </p:cNvPr>
          <p:cNvSpPr/>
          <p:nvPr/>
        </p:nvSpPr>
        <p:spPr>
          <a:xfrm>
            <a:off x="3052676" y="3682987"/>
            <a:ext cx="3878027" cy="5727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FCAF34-A808-4B20-8632-8B7B7BBC73DC}"/>
              </a:ext>
            </a:extLst>
          </p:cNvPr>
          <p:cNvSpPr/>
          <p:nvPr/>
        </p:nvSpPr>
        <p:spPr>
          <a:xfrm>
            <a:off x="3054599" y="3682987"/>
            <a:ext cx="1940831" cy="572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Waterfall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FD46F3-1BE5-4A81-9276-51DAE1E520A7}"/>
              </a:ext>
            </a:extLst>
          </p:cNvPr>
          <p:cNvSpPr txBox="1"/>
          <p:nvPr/>
        </p:nvSpPr>
        <p:spPr>
          <a:xfrm>
            <a:off x="5487310" y="3799493"/>
            <a:ext cx="1033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Selesai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5E4E5D-70E6-4FE3-B97C-BCC0D4CCEB63}"/>
              </a:ext>
            </a:extLst>
          </p:cNvPr>
          <p:cNvSpPr/>
          <p:nvPr/>
        </p:nvSpPr>
        <p:spPr>
          <a:xfrm>
            <a:off x="2215766" y="3661213"/>
            <a:ext cx="67181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99228107-8F6C-42D6-A8EA-74BEFA07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86" y="3649161"/>
            <a:ext cx="515986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86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title"/>
          </p:nvPr>
        </p:nvSpPr>
        <p:spPr>
          <a:xfrm>
            <a:off x="742976" y="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ANALISIS SISTEM BERJALAN</a:t>
            </a:r>
            <a:endParaRPr dirty="0"/>
          </a:p>
        </p:txBody>
      </p:sp>
      <p:grpSp>
        <p:nvGrpSpPr>
          <p:cNvPr id="433" name="Google Shape;433;p40"/>
          <p:cNvGrpSpPr/>
          <p:nvPr/>
        </p:nvGrpSpPr>
        <p:grpSpPr>
          <a:xfrm>
            <a:off x="4247102" y="4468319"/>
            <a:ext cx="320046" cy="274318"/>
            <a:chOff x="889275" y="861850"/>
            <a:chExt cx="487950" cy="424575"/>
          </a:xfrm>
        </p:grpSpPr>
        <p:sp>
          <p:nvSpPr>
            <p:cNvPr id="434" name="Google Shape;434;p40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8ECB56F-9628-4FC1-9C4C-2740EBB5B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288" y="712547"/>
            <a:ext cx="6141403" cy="4245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2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95915-137D-49EB-8D67-6AEE3E4A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25" y="2269777"/>
            <a:ext cx="2817375" cy="572700"/>
          </a:xfrm>
        </p:spPr>
        <p:txBody>
          <a:bodyPr/>
          <a:lstStyle/>
          <a:p>
            <a:r>
              <a:rPr lang="en-US" dirty="0"/>
              <a:t>ANALISIS SISTEM YANG DIBANGUN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C7DE8-36B3-4DFD-A27B-29CFFC020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503" y="0"/>
            <a:ext cx="4069398" cy="5112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163755"/>
      </p:ext>
    </p:extLst>
  </p:cSld>
  <p:clrMapOvr>
    <a:masterClrMapping/>
  </p:clrMapOvr>
</p:sld>
</file>

<file path=ppt/theme/theme1.xml><?xml version="1.0" encoding="utf-8"?>
<a:theme xmlns:a="http://schemas.openxmlformats.org/drawingml/2006/main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4736</TotalTime>
  <Words>244</Words>
  <Application>Microsoft Office PowerPoint</Application>
  <PresentationFormat>On-screen Show (16:9)</PresentationFormat>
  <Paragraphs>49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Montserrat Black</vt:lpstr>
      <vt:lpstr>Times New Roman</vt:lpstr>
      <vt:lpstr>Open Sans</vt:lpstr>
      <vt:lpstr>Cambria</vt:lpstr>
      <vt:lpstr>Arial</vt:lpstr>
      <vt:lpstr>Adobe Fan Heiti Std B</vt:lpstr>
      <vt:lpstr>Calibri</vt:lpstr>
      <vt:lpstr>Product Development Project Proposal by Slidesgo</vt:lpstr>
      <vt:lpstr>SISTEM ABSENSI MENGGUNAKAN RADIO FREQUENCY IDENTIFICATION PADA SEKOLAH SMK CENDEKIA BATUJAJAR</vt:lpstr>
      <vt:lpstr>DIPRESENTASIKAN OLEH :</vt:lpstr>
      <vt:lpstr>LATAR BELAKANG (2)</vt:lpstr>
      <vt:lpstr>IDENTIFIKASI MASALAH</vt:lpstr>
      <vt:lpstr>BATASAN MASALAH</vt:lpstr>
      <vt:lpstr>TUJUAN DAN MAKSUD</vt:lpstr>
      <vt:lpstr>METODE KERJA PRAKTIK</vt:lpstr>
      <vt:lpstr>ANALISIS SISTEM BERJALAN</vt:lpstr>
      <vt:lpstr>ANALISIS SISTEM YANG DIBANGUN</vt:lpstr>
      <vt:lpstr>CLASS DIAGRAM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DIGIT BAHASA ISYARAT TANGAN DENGAN MENGGUNAKAN METODE CONVOLUSI NEURAL NETWORK</dc:title>
  <dc:creator>chani</dc:creator>
  <cp:lastModifiedBy> </cp:lastModifiedBy>
  <cp:revision>112</cp:revision>
  <dcterms:modified xsi:type="dcterms:W3CDTF">2021-11-17T11:18:00Z</dcterms:modified>
</cp:coreProperties>
</file>